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9" r:id="rId2"/>
    <p:sldId id="286" r:id="rId3"/>
    <p:sldId id="337" r:id="rId4"/>
    <p:sldId id="354" r:id="rId5"/>
    <p:sldId id="368" r:id="rId6"/>
    <p:sldId id="370" r:id="rId7"/>
    <p:sldId id="372" r:id="rId8"/>
    <p:sldId id="373" r:id="rId9"/>
    <p:sldId id="369" r:id="rId10"/>
    <p:sldId id="360" r:id="rId11"/>
    <p:sldId id="361" r:id="rId12"/>
    <p:sldId id="362" r:id="rId13"/>
    <p:sldId id="374" r:id="rId14"/>
    <p:sldId id="375" r:id="rId15"/>
    <p:sldId id="29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4600" autoAdjust="0"/>
  </p:normalViewPr>
  <p:slideViewPr>
    <p:cSldViewPr snapToGrid="0">
      <p:cViewPr varScale="1">
        <p:scale>
          <a:sx n="111" d="100"/>
          <a:sy n="111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三寶之類別（上）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三寶真實功德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皈依三寶之方法與利益（上）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三寶真實功德</a:t>
              </a:r>
              <a:endPara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22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201C765-DEF2-9721-1F37-10C1350C3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6" y="1098581"/>
            <a:ext cx="11464413" cy="48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E3D2F7-65A8-04E2-57B3-152BD016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879359"/>
            <a:ext cx="11384998" cy="47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1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F93CF1B-1192-1E53-6291-050DAF6C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02" y="892638"/>
            <a:ext cx="10155564" cy="49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6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D8826B4-4753-0DD5-CAB3-EA9CA14B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29"/>
            <a:ext cx="12192000" cy="66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E23DF40-F14D-C934-9834-9EC987ED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735"/>
            <a:ext cx="12192000" cy="56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3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804654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三寶之類別（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三寶真實功德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皈依三寶之方法與利益（上）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7C769A6-7936-6224-B380-D82C4818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97" y="833075"/>
            <a:ext cx="1096480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6B14DC-4FC0-6D38-0458-4DF4F755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775"/>
            <a:ext cx="12192000" cy="34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6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473A5F6-3795-E803-8406-5B87981A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632"/>
            <a:ext cx="12192000" cy="486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0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BAC3D46-1344-34D4-5816-83233F7FA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8" y="695994"/>
            <a:ext cx="11864196" cy="57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4109E6-6DCB-9894-C8F8-96F3E1F16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288"/>
            <a:ext cx="12192000" cy="49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1F6500A-5D32-C8FD-7610-D4349BEE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93"/>
            <a:ext cx="12192000" cy="6100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D7407A9-5CEC-36BE-9AE2-BA5D3153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93" y="1471222"/>
            <a:ext cx="5763429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278A433-AC25-D060-9F33-AB140A0F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" y="825366"/>
            <a:ext cx="11726174" cy="545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9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8958</TotalTime>
  <Words>102</Words>
  <Application>Microsoft Office PowerPoint</Application>
  <PresentationFormat>寬螢幕</PresentationFormat>
  <Paragraphs>20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461</cp:revision>
  <dcterms:created xsi:type="dcterms:W3CDTF">2023-08-17T10:12:34Z</dcterms:created>
  <dcterms:modified xsi:type="dcterms:W3CDTF">2023-11-01T07:41:00Z</dcterms:modified>
</cp:coreProperties>
</file>